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56" r:id="rId10"/>
    <p:sldId id="258" r:id="rId11"/>
    <p:sldId id="259" r:id="rId12"/>
    <p:sldId id="260" r:id="rId13"/>
    <p:sldId id="261" r:id="rId14"/>
    <p:sldId id="267" r:id="rId15"/>
    <p:sldId id="262" r:id="rId16"/>
    <p:sldId id="279" r:id="rId17"/>
    <p:sldId id="283" r:id="rId18"/>
    <p:sldId id="284" r:id="rId19"/>
    <p:sldId id="285" r:id="rId20"/>
    <p:sldId id="275" r:id="rId21"/>
    <p:sldId id="276" r:id="rId22"/>
    <p:sldId id="266" r:id="rId23"/>
    <p:sldId id="277" r:id="rId24"/>
    <p:sldId id="278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58FC-58A7-45EC-B4CF-8393E7DCFBE9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5EEDA-0376-401D-8F87-9AE090E011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80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946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01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18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7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02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85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2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04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87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64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603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12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92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27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5EEDA-0376-401D-8F87-9AE090E0115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60A57-D2CC-A739-D265-9B855F2C2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6D3AFB-ED60-CF5F-6FD0-2CDB2544C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34B1F-E0A9-C206-76FD-591F36A9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68E300-F962-BE3E-4C33-FED96BE1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85CF-2615-5B1A-73BE-D79C06AD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33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AA357-B875-ECCD-A425-A51BAC60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D389EA-2583-0733-AF99-8406D6109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1E07CD-3581-97E0-C1F7-699FA1D7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373989-0FF7-6A7C-F14B-F5EB5B2D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767DD-C13E-FB0E-E476-424E94AC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25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0A9CA0-4229-DAF3-9BFC-19F25F699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3AC1D0-0A66-8324-C699-F015CA8F2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26F01-D93D-5A20-288D-80947A3B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4A6685-96ED-D34B-5ED9-8EC878E5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F604D-9453-08B4-FACC-EB4AA05C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66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79833-CF23-1B7B-9088-45857E4C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B5271B-5B0C-2E86-A2C3-241C2634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96ACC-4EEC-BDE9-81DE-1F4A849D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252E9-5965-E152-017D-70E4D759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BDD298-446F-7A1D-D9B0-176F482E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6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5BAC5-8917-4113-412D-77B69746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292B1D-17ED-E1C7-0BB3-2BB52E81C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8AB83F-1ACF-6527-005F-F4800327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D0D5B-50EE-CFB0-2946-2707073E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F48EB-4453-446C-44EE-7C8D6500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62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9F763-9563-AE8C-2DF0-AEE8BE08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348DA-5FFC-E612-7A90-FB960E805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9B24C2-60FA-EEF9-590C-1375DA7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63ADDA-F0F0-7FDC-77F4-0D6053D1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87C41-A5FF-3386-F4E9-4B232F94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A871F0-C2B2-1E34-4D8A-741F9AE7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5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187FB-BB5F-6960-EDD1-A9CAEE83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D3756-CA6A-8E1E-2A7E-A01727D3A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A8A712-19FF-2C1F-38CD-AF16FBDEA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B3BD68-9C3B-3903-D274-A5608D81A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9424AE-B1D1-DB2E-714D-6AB13D8A9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FFC85E-B3BE-9F8C-22E9-9D19EFDD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D3BAB2-01A8-114F-18B1-2D296C98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27A0C9-8251-18F4-B651-3B920630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23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7745F-9383-1C99-B4D5-67C218DC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B551F7-311C-09BA-78F8-30000FC8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75A251-2BD1-99C1-2603-868BEE9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81B9EA-9A84-6DFF-B4DC-8DC2E662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3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4FFD6F-ABE9-D2A5-340B-487D1BA3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84F835-3421-117F-EA27-AF2098A1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757E01-4ECD-A09F-9712-B425F0E4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67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852AF-D16B-E0CA-9577-7CA79F46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683630-2395-40B7-816D-5D1117D8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BE527B-020F-E745-66A9-6C811C2CD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5A6C89-B35C-0482-CF3B-52AA8A88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00E7B-81EC-D9E2-6C32-F0327CD5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9C4A3C-9BD6-5820-2CBD-6F1FE37F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7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1E2BC-64F3-2558-0453-1EA64B64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2AADFD-A7C4-9C8D-B98B-4B2BA82B9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593E1-67DC-0AB3-CF75-1FBC11780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8E7A8-9EDF-99FF-36FB-1D619F25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2EA1B2-5997-55C9-7FE3-D1E2D5CF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C017AD-4480-0E5E-90FC-A7D521AF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80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2FB262-D731-E986-C5A2-B415638B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42F557-387F-17EB-DF38-E431E931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D3C76-98C1-DE3A-BB6E-96AADD32F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24663-9B84-48BD-965B-DE2DC79B85EC}" type="datetimeFigureOut">
              <a:rPr lang="es-ES" smtClean="0"/>
              <a:t>27/12/2024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10CBF-0552-0B62-4A36-6A42A1F30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18EB1C-117A-3079-52E0-86A9D50BB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6369-F9D1-487D-AAA7-7D9C5F51D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84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4BBBD-CABD-921B-798B-C4424EF41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BIRDS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4FB197-EDD8-D9E9-A7BD-E954B1FA83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Descargas rítmicas breves </a:t>
            </a:r>
            <a:r>
              <a:rPr lang="es-ES" dirty="0" err="1"/>
              <a:t>interictales</a:t>
            </a:r>
            <a:endParaRPr lang="es-ES" dirty="0"/>
          </a:p>
          <a:p>
            <a:r>
              <a:rPr lang="es-ES" dirty="0"/>
              <a:t>Indican mayor riesgo de presentar crisis en esa localización</a:t>
            </a:r>
          </a:p>
        </p:txBody>
      </p:sp>
    </p:spTree>
    <p:extLst>
      <p:ext uri="{BB962C8B-B14F-4D97-AF65-F5344CB8AC3E}">
        <p14:creationId xmlns:p14="http://schemas.microsoft.com/office/powerpoint/2010/main" val="65883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4F8E41-A452-045B-EF45-B742EB22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" b="2723"/>
          <a:stretch/>
        </p:blipFill>
        <p:spPr>
          <a:xfrm>
            <a:off x="0" y="516294"/>
            <a:ext cx="12192000" cy="6064898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525F4B67-F985-873E-8AC4-A9C542F9A809}"/>
              </a:ext>
            </a:extLst>
          </p:cNvPr>
          <p:cNvCxnSpPr/>
          <p:nvPr/>
        </p:nvCxnSpPr>
        <p:spPr>
          <a:xfrm>
            <a:off x="5019869" y="3368351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9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FFBE3C-6596-6436-30F2-13D02E9EB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b="3470"/>
          <a:stretch/>
        </p:blipFill>
        <p:spPr>
          <a:xfrm>
            <a:off x="0" y="503852"/>
            <a:ext cx="12192000" cy="6027577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74417895-3837-47C1-5D1E-C132E3363F2A}"/>
              </a:ext>
            </a:extLst>
          </p:cNvPr>
          <p:cNvCxnSpPr/>
          <p:nvPr/>
        </p:nvCxnSpPr>
        <p:spPr>
          <a:xfrm>
            <a:off x="2550367" y="3248608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7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B62B32-FDB3-6C63-ED54-AA583E267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" b="3003"/>
          <a:stretch/>
        </p:blipFill>
        <p:spPr>
          <a:xfrm>
            <a:off x="0" y="516294"/>
            <a:ext cx="12192000" cy="6046237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9FDF6E55-D38D-3404-639D-BE889A96C40F}"/>
              </a:ext>
            </a:extLst>
          </p:cNvPr>
          <p:cNvCxnSpPr/>
          <p:nvPr/>
        </p:nvCxnSpPr>
        <p:spPr>
          <a:xfrm>
            <a:off x="3701142" y="3248608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197569-6E4F-BFBA-658E-EC7E26CF4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3096"/>
          <a:stretch/>
        </p:blipFill>
        <p:spPr>
          <a:xfrm>
            <a:off x="0" y="510073"/>
            <a:ext cx="12192000" cy="6046238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3075CB56-E588-3B1E-1E14-C35A4A472788}"/>
              </a:ext>
            </a:extLst>
          </p:cNvPr>
          <p:cNvCxnSpPr/>
          <p:nvPr/>
        </p:nvCxnSpPr>
        <p:spPr>
          <a:xfrm>
            <a:off x="3726024" y="3558073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1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70BCC3-FD51-8AC7-CC5E-85B59FE15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" b="3283"/>
          <a:stretch/>
        </p:blipFill>
        <p:spPr>
          <a:xfrm>
            <a:off x="0" y="503852"/>
            <a:ext cx="12192000" cy="6040017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B77D48B8-AFC9-DAEE-CE3C-DDCF52AB8725}"/>
              </a:ext>
            </a:extLst>
          </p:cNvPr>
          <p:cNvCxnSpPr/>
          <p:nvPr/>
        </p:nvCxnSpPr>
        <p:spPr>
          <a:xfrm>
            <a:off x="3726024" y="3558073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9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F1CAC-7525-0BB0-9FCF-2A9CD4CDC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CRISIS </a:t>
            </a:r>
            <a:br>
              <a:rPr lang="es-ES" dirty="0"/>
            </a:br>
            <a:endParaRPr lang="es-ES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2780ED9-7383-8D09-EFE9-8365A9BF3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Crisis focales subintrantes</a:t>
            </a:r>
          </a:p>
          <a:p>
            <a:r>
              <a:rPr lang="es-ES" dirty="0"/>
              <a:t>Semiología deficitaria: desviación ocular, afasia y </a:t>
            </a:r>
            <a:r>
              <a:rPr lang="es-ES"/>
              <a:t>hemiparesia derecha</a:t>
            </a:r>
            <a:endParaRPr lang="es-ES" dirty="0"/>
          </a:p>
          <a:p>
            <a:r>
              <a:rPr lang="es-ES" dirty="0"/>
              <a:t>Patrón EEG </a:t>
            </a:r>
            <a:r>
              <a:rPr lang="es-ES" dirty="0" err="1"/>
              <a:t>ictal</a:t>
            </a:r>
            <a:r>
              <a:rPr lang="es-ES" dirty="0"/>
              <a:t>: </a:t>
            </a:r>
            <a:r>
              <a:rPr lang="es-ES" dirty="0" err="1"/>
              <a:t>LPDs</a:t>
            </a:r>
            <a:r>
              <a:rPr lang="es-ES" dirty="0"/>
              <a:t> rítmicos-actividad theta rítmica-fin brusco</a:t>
            </a:r>
          </a:p>
        </p:txBody>
      </p:sp>
    </p:spTree>
    <p:extLst>
      <p:ext uri="{BB962C8B-B14F-4D97-AF65-F5344CB8AC3E}">
        <p14:creationId xmlns:p14="http://schemas.microsoft.com/office/powerpoint/2010/main" val="88763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0808CB-5AF1-FF46-A7A1-E6B49E92A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2070"/>
          <a:stretch/>
        </p:blipFill>
        <p:spPr>
          <a:xfrm>
            <a:off x="0" y="510072"/>
            <a:ext cx="12192000" cy="6114663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5BF5E3D1-F339-BC16-D127-B1F132C8300B}"/>
              </a:ext>
            </a:extLst>
          </p:cNvPr>
          <p:cNvCxnSpPr/>
          <p:nvPr/>
        </p:nvCxnSpPr>
        <p:spPr>
          <a:xfrm>
            <a:off x="3726024" y="3558073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18CAC4-D4C1-E0CC-5F56-C576B206D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3096"/>
          <a:stretch/>
        </p:blipFill>
        <p:spPr>
          <a:xfrm>
            <a:off x="0" y="510073"/>
            <a:ext cx="12192000" cy="6046238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3A197EDC-B757-A22A-2303-0A7ECC452F8A}"/>
              </a:ext>
            </a:extLst>
          </p:cNvPr>
          <p:cNvCxnSpPr/>
          <p:nvPr/>
        </p:nvCxnSpPr>
        <p:spPr>
          <a:xfrm>
            <a:off x="3726024" y="3558073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8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DC4DC9-DDFD-76BD-43C0-C55B73D13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2630"/>
          <a:stretch/>
        </p:blipFill>
        <p:spPr>
          <a:xfrm>
            <a:off x="0" y="510073"/>
            <a:ext cx="12192000" cy="6077340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ADE456DA-8DB3-50E0-C80A-E795454D92F7}"/>
              </a:ext>
            </a:extLst>
          </p:cNvPr>
          <p:cNvCxnSpPr/>
          <p:nvPr/>
        </p:nvCxnSpPr>
        <p:spPr>
          <a:xfrm>
            <a:off x="5725885" y="3315477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6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F9F130-100E-932C-71DD-1D12D1CE8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b="3470"/>
          <a:stretch/>
        </p:blipFill>
        <p:spPr>
          <a:xfrm>
            <a:off x="0" y="497632"/>
            <a:ext cx="12192000" cy="6033797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2EB28E2D-9183-7CC6-D61B-830E2A7FC550}"/>
              </a:ext>
            </a:extLst>
          </p:cNvPr>
          <p:cNvCxnSpPr/>
          <p:nvPr/>
        </p:nvCxnSpPr>
        <p:spPr>
          <a:xfrm>
            <a:off x="3726024" y="3558073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3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F0189A-8D7D-62C5-72C5-423EBA3C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5" b="3750"/>
          <a:stretch/>
        </p:blipFill>
        <p:spPr>
          <a:xfrm>
            <a:off x="0" y="516294"/>
            <a:ext cx="12192000" cy="5996473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966CB804-B433-8BFB-FB8F-B205BD8D7197}"/>
              </a:ext>
            </a:extLst>
          </p:cNvPr>
          <p:cNvCxnSpPr/>
          <p:nvPr/>
        </p:nvCxnSpPr>
        <p:spPr>
          <a:xfrm>
            <a:off x="3726024" y="3558073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0A3E1DFA-8900-99BD-52C7-22CFDDBD758B}"/>
              </a:ext>
            </a:extLst>
          </p:cNvPr>
          <p:cNvCxnSpPr/>
          <p:nvPr/>
        </p:nvCxnSpPr>
        <p:spPr>
          <a:xfrm>
            <a:off x="8192277" y="3429000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2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57CD0-A49A-1435-8FB8-627A3A62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MEJORÍA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711E91-4335-2324-F812-EACA8C8B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59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02048-3139-67A6-E7B5-51972F54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79443C6-A4CF-C907-D3E6-9F6E17532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 b="3303"/>
          <a:stretch/>
        </p:blipFill>
        <p:spPr>
          <a:xfrm>
            <a:off x="53288" y="566057"/>
            <a:ext cx="12104056" cy="6002693"/>
          </a:xfrm>
        </p:spPr>
      </p:pic>
    </p:spTree>
    <p:extLst>
      <p:ext uri="{BB962C8B-B14F-4D97-AF65-F5344CB8AC3E}">
        <p14:creationId xmlns:p14="http://schemas.microsoft.com/office/powerpoint/2010/main" val="38726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3A50FA-0624-C0C7-1C2A-4B88EB930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b="3096"/>
          <a:stretch/>
        </p:blipFill>
        <p:spPr>
          <a:xfrm>
            <a:off x="0" y="503853"/>
            <a:ext cx="12192000" cy="60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B213E6-BAC8-D19F-2A65-4C45AD1CB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2723"/>
          <a:stretch/>
        </p:blipFill>
        <p:spPr>
          <a:xfrm>
            <a:off x="0" y="510073"/>
            <a:ext cx="12192000" cy="60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65F91-1B24-5021-19F7-CA0A4BE15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b="2723"/>
          <a:stretch/>
        </p:blipFill>
        <p:spPr>
          <a:xfrm>
            <a:off x="0" y="503853"/>
            <a:ext cx="12192000" cy="60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4F1339-3671-7FC6-92CA-42B9ADA68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b="2909"/>
          <a:stretch/>
        </p:blipFill>
        <p:spPr>
          <a:xfrm>
            <a:off x="0" y="491412"/>
            <a:ext cx="12192000" cy="6077339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DF202E3F-8F50-EE20-59F8-6623A52178C1}"/>
              </a:ext>
            </a:extLst>
          </p:cNvPr>
          <p:cNvCxnSpPr/>
          <p:nvPr/>
        </p:nvCxnSpPr>
        <p:spPr>
          <a:xfrm>
            <a:off x="2867608" y="3429000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0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09C4FE-0815-5229-9BB2-AB5F6974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3283"/>
          <a:stretch/>
        </p:blipFill>
        <p:spPr>
          <a:xfrm>
            <a:off x="0" y="528734"/>
            <a:ext cx="12192000" cy="6015135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526A598F-4D4B-8E3B-0633-38935B565F31}"/>
              </a:ext>
            </a:extLst>
          </p:cNvPr>
          <p:cNvCxnSpPr/>
          <p:nvPr/>
        </p:nvCxnSpPr>
        <p:spPr>
          <a:xfrm>
            <a:off x="3682481" y="3429000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48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545D3E-06EF-109C-398D-AF8D1D93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b="3377"/>
          <a:stretch/>
        </p:blipFill>
        <p:spPr>
          <a:xfrm>
            <a:off x="0" y="497632"/>
            <a:ext cx="12192000" cy="6040017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CCCC6541-BB16-0C76-F896-6D661A26916A}"/>
              </a:ext>
            </a:extLst>
          </p:cNvPr>
          <p:cNvCxnSpPr/>
          <p:nvPr/>
        </p:nvCxnSpPr>
        <p:spPr>
          <a:xfrm>
            <a:off x="4316963" y="3337248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0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16BA5B-34FD-01D3-A8DF-E9798A7C4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 b="3189"/>
          <a:stretch/>
        </p:blipFill>
        <p:spPr>
          <a:xfrm>
            <a:off x="0" y="478971"/>
            <a:ext cx="12192000" cy="60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51F607-F4F3-4740-35A4-0BEDAF5F5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" b="2910"/>
          <a:stretch/>
        </p:blipFill>
        <p:spPr>
          <a:xfrm>
            <a:off x="0" y="503852"/>
            <a:ext cx="12192000" cy="60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ABC08-2661-6E11-007D-B240EEC95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LPDS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F5FCE-4FB6-A581-189C-8E34D088E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Descargas lateralizadas periódicas a 1-2 Hz</a:t>
            </a:r>
          </a:p>
        </p:txBody>
      </p:sp>
    </p:spTree>
    <p:extLst>
      <p:ext uri="{BB962C8B-B14F-4D97-AF65-F5344CB8AC3E}">
        <p14:creationId xmlns:p14="http://schemas.microsoft.com/office/powerpoint/2010/main" val="172657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D7EE1E-1B1A-10CD-C615-944F92F15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3095"/>
          <a:stretch/>
        </p:blipFill>
        <p:spPr>
          <a:xfrm>
            <a:off x="0" y="491412"/>
            <a:ext cx="12192000" cy="6064898"/>
          </a:xfrm>
          <a:prstGeom prst="rect">
            <a:avLst/>
          </a:prstGeom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95510FF3-33A4-C7F9-BCA5-0121DA6D5F72}"/>
              </a:ext>
            </a:extLst>
          </p:cNvPr>
          <p:cNvCxnSpPr/>
          <p:nvPr/>
        </p:nvCxnSpPr>
        <p:spPr>
          <a:xfrm>
            <a:off x="3732245" y="3343469"/>
            <a:ext cx="740229" cy="3607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79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61</Words>
  <Application>Microsoft Office PowerPoint</Application>
  <PresentationFormat>Panorámica</PresentationFormat>
  <Paragraphs>25</Paragraphs>
  <Slides>24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BIRDS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LPDS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CRISIS  </vt:lpstr>
      <vt:lpstr>Presentación de PowerPoint</vt:lpstr>
      <vt:lpstr>Presentación de PowerPoint</vt:lpstr>
      <vt:lpstr>Presentación de PowerPoint</vt:lpstr>
      <vt:lpstr>Presentación de PowerPoint</vt:lpstr>
      <vt:lpstr>MEJORÍA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genvideoneurohcsc</dc:creator>
  <cp:lastModifiedBy>genvideoneurohcsc</cp:lastModifiedBy>
  <cp:revision>6</cp:revision>
  <dcterms:created xsi:type="dcterms:W3CDTF">2024-12-20T10:50:35Z</dcterms:created>
  <dcterms:modified xsi:type="dcterms:W3CDTF">2024-12-27T10:58:35Z</dcterms:modified>
</cp:coreProperties>
</file>