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0B4AF-8A48-C269-C213-B502974A7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E962CA-B327-F7A1-8A61-0A3DAC058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7CDF2-FDE7-FDE5-FDC4-BC69DC2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C5D883-0A80-FB75-4853-9F67A556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667386-2679-E78E-4816-093D87B9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0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2F80E-6AF3-44F5-7D22-67F84476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A9A5D1-B725-3685-3A83-FE6BF37D3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DF1F32-64E5-EC39-022C-33EDA770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022E70-4820-338B-B94A-CF2A0954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27AEF7-5A0B-E09A-0EA1-5904354E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42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CA4B2A-300B-08ED-A7DA-E37F0E931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9B9A5-674F-56B7-DAC2-64877BFE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9DD58D-07FA-074A-0B57-9FBF42CC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236D89-4A65-EC16-8996-47BDDD8C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D0404-ADF2-F577-F7CA-0915970C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11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11B8B-2197-AA6D-EACB-FE1664C0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5D6239-A0EA-534D-DB9E-57359026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87790-C10B-46AA-5620-BF84AE7F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0F5349-E825-5CF6-07DC-30B0DD43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51E04-4235-3072-FEC4-CF3CEDB6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9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E80CD-0BF7-04ED-3C58-5AD7967D6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E72B4F-D155-4846-4749-F43828E6D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6870FF-7B7C-CC47-FE12-908220B8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33E8AA-8120-0E61-8CD9-322DA87E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64D3A3-0C6D-0889-C037-862A096C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46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1C234-AD53-8A89-22FD-C02196A0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74F66D-C147-F55E-DBF1-08992B99E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FFE5E9-E8D8-8EC4-9834-7D0A446D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4885C2-1851-8684-2B5D-038819021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308DF-19CA-4568-B048-3DDAC197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E26159-5AA5-5617-57F2-20AA735D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62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5C32AB-B611-230D-5546-D85FB4B71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3B8748-3970-0785-A8F8-1A76677C0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ADA338-ABA1-BE0D-9E1C-D25392B8D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9D61C6-21FA-E4F9-B4E6-EDF177A84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9732BD-58CA-D6FB-D29F-6829FF9F8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2B9833-ED03-6E94-25C4-A0DED24F4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23D367-09AB-8C04-C120-DAF4B2B1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89A98D-BDB5-38D3-A59C-E5ACD50E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53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1CC3A-9C89-D0E5-DFC2-BFEDA13A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9DD37B-23B5-B84E-EC33-86E8432E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11AF28-50A9-6F24-835E-780A13894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F6BF3-0552-B93A-A49E-CF3241F3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04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9D537C-1003-FAC3-8ED8-3606AC2B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CEC067-EBD0-06F6-8998-3674B085A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2B8B8A-9AAC-2633-3C30-3B403D94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00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85155-1B21-6E18-49C8-BB30F821A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A18745-33F2-A917-9D5C-6419FF279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5DB38B-BB3B-A4A4-E175-371A08B3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BD9830-12EC-838D-975E-931CEC189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3B2ADC-E6F6-A5A5-5AD1-C54D44DB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AC280F-65E4-7FB1-8FAD-84E517684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16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B9D13-403E-07F3-3CCA-C68B70A79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232BE9-CBDB-5D48-FCF3-1C32C1CD7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EAA941-A96E-A8EA-1CF6-7FA059780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5882A9-2ADB-789B-0AFA-908B968BA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3DAB27-943B-070D-1929-8CE4F4C3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4CF2FF-1659-A9CB-91F9-42CC71CA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44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484A48-DEFA-BDB8-3B88-79ECAEEA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74A27-0FCF-4DD0-1598-BF4BA0F09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38FD4-7767-99AF-FF8A-A2F624491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46267-2601-4C7F-8166-3BD6ED761B31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584902-2315-A359-EF72-F7EF7D331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067407-576C-8A67-AC58-EBA36419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DE7B6-8E0A-4580-BA73-01C218AD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30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9499713-DB7B-CD66-8173-78904F5B8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Pruebas de imagen</a:t>
            </a:r>
          </a:p>
        </p:txBody>
      </p:sp>
    </p:spTree>
    <p:extLst>
      <p:ext uri="{BB962C8B-B14F-4D97-AF65-F5344CB8AC3E}">
        <p14:creationId xmlns:p14="http://schemas.microsoft.com/office/powerpoint/2010/main" val="85774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8EDD1-AEDD-E27F-3550-812F03C784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TAC perfusión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11E104-F7C3-82CF-395D-13A89FC7A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Aumento focal del flujo con disminución del </a:t>
            </a:r>
            <a:r>
              <a:rPr lang="es-ES" dirty="0" err="1"/>
              <a:t>Tmax</a:t>
            </a:r>
            <a:r>
              <a:rPr lang="es-ES" dirty="0"/>
              <a:t> en región temporal anterior y mesial izquierda, sin disminución del volumen</a:t>
            </a:r>
          </a:p>
          <a:p>
            <a:r>
              <a:rPr lang="es-ES" dirty="0"/>
              <a:t>Este hallazgo sugiere crisis epilépticas en esta localización</a:t>
            </a:r>
          </a:p>
        </p:txBody>
      </p:sp>
    </p:spTree>
    <p:extLst>
      <p:ext uri="{BB962C8B-B14F-4D97-AF65-F5344CB8AC3E}">
        <p14:creationId xmlns:p14="http://schemas.microsoft.com/office/powerpoint/2010/main" val="229155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20639E5-A30C-379F-4199-C97EA20FEE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628" b="48844"/>
          <a:stretch/>
        </p:blipFill>
        <p:spPr>
          <a:xfrm>
            <a:off x="103592" y="248816"/>
            <a:ext cx="8899492" cy="3259494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263AD4B3-A764-2A17-798B-E0088C7C8574}"/>
              </a:ext>
            </a:extLst>
          </p:cNvPr>
          <p:cNvCxnSpPr>
            <a:cxnSpLocks/>
          </p:cNvCxnSpPr>
          <p:nvPr/>
        </p:nvCxnSpPr>
        <p:spPr>
          <a:xfrm flipH="1">
            <a:off x="3850432" y="864637"/>
            <a:ext cx="615821" cy="5473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BB22AEFA-D0BC-64E2-DFEA-E7650901BB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3787"/>
          <a:stretch/>
        </p:blipFill>
        <p:spPr>
          <a:xfrm>
            <a:off x="103592" y="3558073"/>
            <a:ext cx="8899492" cy="31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2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598C7-9D96-AF92-FD84-866872F8EA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RM cerebral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C31F89-7F41-5C4A-0B89-0BBA82E342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Cambios postquirúrgicos por craneotomía frontal parietal izquierda , áreas de malacia cortical en lóbulo frontal izquierdo. Depósito de hemosiderina en lóbulo frontal izquierdo. Focos de isquemia subaguda en lóbulos occipitales y parietales. Pequeño encefalocele en polo anterior izquierdo</a:t>
            </a:r>
          </a:p>
        </p:txBody>
      </p:sp>
    </p:spTree>
    <p:extLst>
      <p:ext uri="{BB962C8B-B14F-4D97-AF65-F5344CB8AC3E}">
        <p14:creationId xmlns:p14="http://schemas.microsoft.com/office/powerpoint/2010/main" val="243239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E9BC61F-8BF5-0ED0-5A8C-5E6ABDC78C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782" t="5087" r="22665" b="7837"/>
          <a:stretch/>
        </p:blipFill>
        <p:spPr>
          <a:xfrm>
            <a:off x="43544" y="55982"/>
            <a:ext cx="4615542" cy="674869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4D4B169-8FCB-98DE-0F7E-5F2F872F17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589" t="6583" r="21934" b="8096"/>
          <a:stretch/>
        </p:blipFill>
        <p:spPr>
          <a:xfrm>
            <a:off x="4752392" y="67750"/>
            <a:ext cx="4615542" cy="673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39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76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Pruebas de imagen</vt:lpstr>
      <vt:lpstr>TAC perfusión</vt:lpstr>
      <vt:lpstr>Presentación de PowerPoint</vt:lpstr>
      <vt:lpstr>RM cerebral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genvideoneurohcsc</dc:creator>
  <cp:lastModifiedBy>genvideoneurohcsc</cp:lastModifiedBy>
  <cp:revision>3</cp:revision>
  <dcterms:created xsi:type="dcterms:W3CDTF">2024-12-27T10:44:16Z</dcterms:created>
  <dcterms:modified xsi:type="dcterms:W3CDTF">2024-12-27T11:15:05Z</dcterms:modified>
</cp:coreProperties>
</file>