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96035-E8AA-251B-E625-1DA77B014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673F1B-3084-BDDD-D6FB-B326AB655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5A8D7F-FD5C-28B2-8302-1D8FC8076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BFC075-131F-98B2-54A6-6168D696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ED7846-105B-05F2-333E-9252C6B9F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56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B3BA5-81EF-F4A7-C88D-F44950A9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9E5C0F-A7FC-47E8-F479-274C464A2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D55579-7FE4-02EF-0D06-DDCF83ED1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3E808B-1EC6-3CD6-206E-3A9C8EB18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E1D3AB-E90C-5A53-CAF2-F14AE109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315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FCCAFD1-EB41-81FE-30BD-9431C4F945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6AEC66-6221-F04F-7346-5B2C6339E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DA2DC7-0CC5-6FAF-6198-4B7DCAEBB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563DF8-8DD2-8072-1109-FA2F30D08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A669DA-9750-D5F2-4858-0A2FF2AB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055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E08576-F0A5-349E-5DFF-10BD9837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9B43AE-2DA5-ED70-CE98-2237401AD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D2A926-A879-EC4A-CBFD-91E543196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413689-9EE1-10E1-217B-6A95B2932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647810-CD8D-0BC3-20E1-A53C35789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25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E56AC-1E69-30C4-7820-DD8B39E97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DA177F-3AB2-2443-553E-EA93A2F56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7547A7-21F0-9069-3D1F-8CF38EE1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F9E74D-5302-D734-F539-94219BFF9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A29D02-2FDD-A40F-58B5-03400777B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36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54ABEA-44E7-EE88-8BFC-8CB0449E3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002988-5AB3-EECC-4A44-8AA0CBBBE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8F3AC9-4005-62E4-0C2D-B326521B6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012BCF-6408-C66B-EB8B-FD20B9A40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9234C7-613A-0668-3FFA-8F0695B6B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49B3E7-7183-86C3-C8DB-7629AC0F4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4759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858F65-7A34-9975-D980-A7DF92202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8BA851-EE20-3BBF-916F-44E151E40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E1E848-EA12-9AB0-5F69-316A6032D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8DD563-6D63-0135-5D38-65297A852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229F6BC-262D-F55E-1D7C-5A4DB2CA5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61CF2D2-473C-9A45-1DDE-4A8E77B29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5C41AE2-1357-C5EB-C925-D55F2351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810D5C-F19D-838A-6CDF-D72BEC385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358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10771A-966B-32F4-F3B8-BCC2D6248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E1D3B44-84FC-5E58-C609-95F0B6A19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53F65D7-2BC8-EFF3-762F-781A1CBC6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5ABC83-9901-AACE-2296-6D94E479E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6210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692DEA4-2E31-DDFA-9874-6B68FC128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9F9586B-22C9-24EA-0F10-5458D2888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B90F64-5408-D98F-3C15-6D199025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83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D1F24-1500-B0D3-9711-AA626654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80C2DC-6E9B-04C8-E06D-57987BE78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2F37FA-F298-08BC-2F73-2FED9F237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54F236-896D-EAD7-ECD4-5F596209E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9D7C3F-DB84-6CCC-DDB7-FB26EBC6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06B640-CA4F-0CA0-1BD1-1C9319BE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321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71444-E249-D614-B256-5A0C6C022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45A15B3-6C1C-3D42-0166-E582146C05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2983AE-EF7B-3674-6C07-4CACA61CF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EC79E7-E135-C330-6897-B70C645BF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858A4A-EEFF-C066-C157-AE964FB2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C1EF51F-6324-47C3-0C46-654A776C9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57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5B19EA8-DB7F-120B-F555-50E7690AA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5256F6-7E6D-2D8B-C0EE-6525D9254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503859-CD92-78FD-7EC5-EC08E245F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194C-8B1E-46FA-9F9A-C5B40579879E}" type="datetimeFigureOut">
              <a:rPr lang="es-ES" smtClean="0"/>
              <a:t>27/12/2024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C27114-D7FF-79E1-F3E2-E5109A3A32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4A3D1B-6424-5EB2-4F5E-DBC6E93587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F7E0E-B27B-4AB8-8CF9-B1191BEF87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99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1EA167-7061-D573-5FB6-D22EF84883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Caso clínico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7D01EC-99DD-2148-C334-179D505628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Estatus focal con síntomas deficitarios</a:t>
            </a:r>
          </a:p>
        </p:txBody>
      </p:sp>
    </p:spTree>
    <p:extLst>
      <p:ext uri="{BB962C8B-B14F-4D97-AF65-F5344CB8AC3E}">
        <p14:creationId xmlns:p14="http://schemas.microsoft.com/office/powerpoint/2010/main" val="3307323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2588A-1F41-D414-A343-E95A63EE1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Antecedentes médicos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4FE252-31E0-2389-50FF-CAEF979D7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Mujer 64 años</a:t>
            </a:r>
          </a:p>
          <a:p>
            <a:r>
              <a:rPr lang="es-ES" dirty="0"/>
              <a:t>Hipercolesterolemia</a:t>
            </a:r>
          </a:p>
          <a:p>
            <a:r>
              <a:rPr lang="es-ES" dirty="0"/>
              <a:t>Enolismo crónico</a:t>
            </a:r>
          </a:p>
          <a:p>
            <a:r>
              <a:rPr lang="es-ES" dirty="0"/>
              <a:t>Hematoma subdural agudo en región frontal temporal parietal izquierda en nov 2022 que requirió craneotomía y causó disartria residual</a:t>
            </a:r>
          </a:p>
        </p:txBody>
      </p:sp>
    </p:spTree>
    <p:extLst>
      <p:ext uri="{BB962C8B-B14F-4D97-AF65-F5344CB8AC3E}">
        <p14:creationId xmlns:p14="http://schemas.microsoft.com/office/powerpoint/2010/main" val="3106589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A9FD0-1221-3FE9-8F80-D9672F08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Valoración urgente agosto 2024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B273A5-873B-16CE-3E0A-F1449FB9A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Traída a urgencias por servicios de emergencias como código crisis por dos crisis con evolución tónico clónica bilateral con somnolencia posterior</a:t>
            </a:r>
          </a:p>
          <a:p>
            <a:r>
              <a:rPr lang="es-ES" dirty="0"/>
              <a:t>En un primer EEG en la urgencia se apreció lentificación difusa sin patrón de estatus , se inició tratamiento anticrisis</a:t>
            </a:r>
          </a:p>
          <a:p>
            <a:r>
              <a:rPr lang="es-ES" dirty="0"/>
              <a:t>Posteriormente , empeoramiento clínico con clínica sugerente de déficit hemisférico izquierdo (afasia y hemiparesia derecha)</a:t>
            </a:r>
          </a:p>
        </p:txBody>
      </p:sp>
    </p:spTree>
    <p:extLst>
      <p:ext uri="{BB962C8B-B14F-4D97-AF65-F5344CB8AC3E}">
        <p14:creationId xmlns:p14="http://schemas.microsoft.com/office/powerpoint/2010/main" val="337951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BF06D-C1B1-6FF9-E152-8CB4F3EEB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Estudio etiológico urgencias agosto 2024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D2D812-F89C-32CC-184A-D46561DE5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TAC cerebral descarta patología vascular aguda</a:t>
            </a:r>
          </a:p>
          <a:p>
            <a:r>
              <a:rPr lang="es-ES" dirty="0"/>
              <a:t>TAC perfusión aumento focal del flujo en región temporal anterior y mesial izquierdas, hallazgo que sugiere posibles crisis epilépticas en esa localización</a:t>
            </a:r>
          </a:p>
          <a:p>
            <a:r>
              <a:rPr lang="es-ES" dirty="0"/>
              <a:t>Monitorización vídeo EEG</a:t>
            </a:r>
          </a:p>
          <a:p>
            <a:pPr lvl="1"/>
            <a:r>
              <a:rPr lang="es-ES" dirty="0"/>
              <a:t>Patrón sugerente de estatus focal </a:t>
            </a:r>
          </a:p>
          <a:p>
            <a:pPr lvl="1"/>
            <a:r>
              <a:rPr lang="es-ES" dirty="0"/>
              <a:t>Crisis subintrantes con patrón EEG </a:t>
            </a:r>
            <a:r>
              <a:rPr lang="es-ES" dirty="0" err="1"/>
              <a:t>ictal</a:t>
            </a:r>
            <a:r>
              <a:rPr lang="es-ES" dirty="0"/>
              <a:t> en región frontal temporal izquierda</a:t>
            </a:r>
          </a:p>
        </p:txBody>
      </p:sp>
    </p:spTree>
    <p:extLst>
      <p:ext uri="{BB962C8B-B14F-4D97-AF65-F5344CB8AC3E}">
        <p14:creationId xmlns:p14="http://schemas.microsoft.com/office/powerpoint/2010/main" val="213337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6C705-FACE-BFA4-CD6C-65B06386E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Manejo clínico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B39319-A80F-3A96-F1EE-D4D0B28A3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Inicialmente </a:t>
            </a:r>
            <a:r>
              <a:rPr lang="es-ES" dirty="0" err="1"/>
              <a:t>biterapia</a:t>
            </a:r>
            <a:r>
              <a:rPr lang="es-ES" dirty="0"/>
              <a:t> con LEV+LCM</a:t>
            </a:r>
          </a:p>
          <a:p>
            <a:r>
              <a:rPr lang="es-ES" dirty="0"/>
              <a:t>Ante el hallazgo de estatus y crisis </a:t>
            </a:r>
            <a:r>
              <a:rPr lang="es-ES" dirty="0" err="1"/>
              <a:t>subitrantes</a:t>
            </a:r>
            <a:r>
              <a:rPr lang="es-ES" dirty="0"/>
              <a:t>: </a:t>
            </a:r>
          </a:p>
          <a:p>
            <a:pPr lvl="1"/>
            <a:r>
              <a:rPr lang="es-ES" dirty="0" err="1"/>
              <a:t>Brivaracetam</a:t>
            </a:r>
            <a:r>
              <a:rPr lang="es-ES" dirty="0"/>
              <a:t> </a:t>
            </a:r>
            <a:r>
              <a:rPr lang="es-ES" dirty="0" err="1"/>
              <a:t>iv+lacosamida</a:t>
            </a:r>
            <a:r>
              <a:rPr lang="es-ES" dirty="0"/>
              <a:t> </a:t>
            </a:r>
            <a:r>
              <a:rPr lang="es-ES" dirty="0" err="1"/>
              <a:t>iv</a:t>
            </a:r>
            <a:r>
              <a:rPr lang="es-ES" dirty="0"/>
              <a:t> + clonazepam en perfusión</a:t>
            </a:r>
          </a:p>
          <a:p>
            <a:r>
              <a:rPr lang="es-ES" dirty="0"/>
              <a:t>Se ingresa en UVI</a:t>
            </a:r>
          </a:p>
          <a:p>
            <a:pPr lvl="1"/>
            <a:r>
              <a:rPr lang="es-ES" dirty="0" err="1"/>
              <a:t>Propofol+remifentanilo+ketamina+clonazepam</a:t>
            </a:r>
            <a:endParaRPr lang="es-ES" dirty="0"/>
          </a:p>
          <a:p>
            <a:pPr lvl="1"/>
            <a:r>
              <a:rPr lang="es-ES" dirty="0"/>
              <a:t>Además </a:t>
            </a:r>
            <a:r>
              <a:rPr lang="es-ES" dirty="0" err="1"/>
              <a:t>lacosamida</a:t>
            </a:r>
            <a:r>
              <a:rPr lang="es-ES" dirty="0"/>
              <a:t>, </a:t>
            </a:r>
            <a:r>
              <a:rPr lang="es-ES" dirty="0" err="1"/>
              <a:t>brivaracetam</a:t>
            </a:r>
            <a:endParaRPr lang="es-ES" dirty="0"/>
          </a:p>
          <a:p>
            <a:pPr lvl="1"/>
            <a:r>
              <a:rPr lang="es-ES" dirty="0"/>
              <a:t>Tras retirar sedación se asocia </a:t>
            </a:r>
            <a:r>
              <a:rPr lang="es-ES" dirty="0" err="1"/>
              <a:t>perampanel</a:t>
            </a:r>
            <a:endParaRPr lang="es-ES" dirty="0"/>
          </a:p>
          <a:p>
            <a:r>
              <a:rPr lang="es-ES" dirty="0"/>
              <a:t>Alta de UVI tras 72 horas</a:t>
            </a:r>
          </a:p>
          <a:p>
            <a:r>
              <a:rPr lang="es-ES" dirty="0"/>
              <a:t>En planta de NRL estable y sólo con disartria residual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457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79F7B6-32CD-431F-2401-25058FEB5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Alta de hospitalización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C5F747-5EE0-6A30-8F64-EA41E3085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Estatus focal con síntomas inhibitorios, en contexto probable  mala adherencia terapéutica y consumo de alcohol,  en paciente con antecedentes de epilepsia focal en relación con hematoma subdural antiguo</a:t>
            </a:r>
          </a:p>
          <a:p>
            <a:r>
              <a:rPr lang="es-ES" dirty="0"/>
              <a:t>Ingreso y manejo como código crisis</a:t>
            </a:r>
          </a:p>
          <a:p>
            <a:r>
              <a:rPr lang="es-ES" dirty="0"/>
              <a:t>Buena evolución con tratamiento anticrisis aunque precisando intubación </a:t>
            </a:r>
            <a:r>
              <a:rPr lang="es-ES"/>
              <a:t>y sedación en UVI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79708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263</Words>
  <Application>Microsoft Office PowerPoint</Application>
  <PresentationFormat>Panorámica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Caso clínico</vt:lpstr>
      <vt:lpstr>Antecedentes médicos</vt:lpstr>
      <vt:lpstr>Valoración urgente agosto 2024</vt:lpstr>
      <vt:lpstr>Estudio etiológico urgencias agosto 2024</vt:lpstr>
      <vt:lpstr>Manejo clínico</vt:lpstr>
      <vt:lpstr>Alta de hospitalización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genvideoneurohcsc</dc:creator>
  <cp:lastModifiedBy>genvideoneurohcsc</cp:lastModifiedBy>
  <cp:revision>1</cp:revision>
  <dcterms:created xsi:type="dcterms:W3CDTF">2024-12-27T11:00:39Z</dcterms:created>
  <dcterms:modified xsi:type="dcterms:W3CDTF">2024-12-27T11:28:34Z</dcterms:modified>
</cp:coreProperties>
</file>